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8" r:id="rId24"/>
    <p:sldId id="549" r:id="rId25"/>
    <p:sldId id="550" r:id="rId26"/>
    <p:sldId id="551" r:id="rId27"/>
    <p:sldId id="546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22" autoAdjust="0"/>
  </p:normalViewPr>
  <p:slideViewPr>
    <p:cSldViewPr>
      <p:cViewPr varScale="1">
        <p:scale>
          <a:sx n="72" d="100"/>
          <a:sy n="72" d="100"/>
        </p:scale>
        <p:origin x="17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18-Nov-20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50.png"/><Relationship Id="rId10" Type="http://schemas.openxmlformats.org/officeDocument/2006/relationships/image" Target="../media/image28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8.xml"/><Relationship Id="rId7" Type="http://schemas.openxmlformats.org/officeDocument/2006/relationships/image" Target="../media/image4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D593D4-A6BB-4681-B47D-8A3CDC2D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62808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B5807D3-6443-47DA-93FA-3AFF0CBA5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1432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14">
            <a:extLst>
              <a:ext uri="{FF2B5EF4-FFF2-40B4-BE49-F238E27FC236}">
                <a16:creationId xmlns:a16="http://schemas.microsoft.com/office/drawing/2014/main" id="{355A7ADD-0D43-4AD5-A83B-C338705D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352" y="1087284"/>
            <a:ext cx="6056095" cy="53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E94C-8EEF-401F-893D-8D19BC87453F}"/>
              </a:ext>
            </a:extLst>
          </p:cNvPr>
          <p:cNvSpPr txBox="1"/>
          <p:nvPr/>
        </p:nvSpPr>
        <p:spPr>
          <a:xfrm>
            <a:off x="1524000" y="68196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/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/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/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he-IL" dirty="0"/>
              <a:t>1</a:t>
            </a:r>
            <a:r>
              <a:rPr lang="en-US" dirty="0"/>
              <a:t>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a kernel with higher weighting for closer neighbors.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he-IL" dirty="0"/>
              <a:t>2</a:t>
            </a:r>
            <a:r>
              <a:rPr lang="en-US" dirty="0"/>
              <a:t>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Like </a:t>
            </a:r>
            <a:r>
              <a:rPr lang="en-US" dirty="0"/>
              <a:t>S</a:t>
            </a:r>
            <a:r>
              <a:rPr lang="en-US"/>
              <a:t>obel </a:t>
            </a:r>
            <a:r>
              <a:rPr lang="en-US" dirty="0"/>
              <a:t>but with different weighting for the neighbors.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between Sobel and Prewitt.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9026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322944"/>
            <a:chOff x="949339" y="1159083"/>
            <a:chExt cx="10258425" cy="5817356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Laplace filter"/>
                <p:cNvSpPr/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sz="2400" b="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blipFill>
                  <a:blip r:embed="rId3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aplace filter"/>
            <p:cNvSpPr/>
            <p:nvPr/>
          </p:nvSpPr>
          <p:spPr>
            <a:xfrm>
              <a:off x="6157925" y="6106097"/>
              <a:ext cx="5049839" cy="870342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  <a:latin typeface="+mj-lt"/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 derivative gaussian filter</a:t>
              </a: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4311309"/>
            <a:chOff x="1193800" y="1657348"/>
            <a:chExt cx="9797257" cy="4836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Laplace filter"/>
                <p:cNvSpPr/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blipFill>
                  <a:blip r:embed="rId2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aplace filter"/>
            <p:cNvSpPr/>
            <p:nvPr/>
          </p:nvSpPr>
          <p:spPr>
            <a:xfrm>
              <a:off x="6123871" y="5600845"/>
              <a:ext cx="4845051" cy="89347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</a:rPr>
                <a:t> derivative gaussian filter</a:t>
              </a: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3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20"/>
          <a:stretch/>
        </p:blipFill>
        <p:spPr>
          <a:xfrm>
            <a:off x="0" y="2209800"/>
            <a:ext cx="6239829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39E702-6EFB-4DD9-8432-DB8C5A04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91" b="48369"/>
          <a:stretch/>
        </p:blipFill>
        <p:spPr>
          <a:xfrm>
            <a:off x="6341742" y="2209800"/>
            <a:ext cx="2802258" cy="32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1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3526</TotalTime>
  <Words>2674</Words>
  <Application>Microsoft Office PowerPoint</Application>
  <PresentationFormat>On-screen Show (4:3)</PresentationFormat>
  <Paragraphs>518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Gill Sans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smoothing the noise</vt:lpstr>
      <vt:lpstr>Gaussian derivative kernel</vt:lpstr>
      <vt:lpstr>Gaussian derivative kernel 2D</vt:lpstr>
      <vt:lpstr>Sobel filter</vt:lpstr>
      <vt:lpstr>Solution 2: Prewitt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123</cp:revision>
  <dcterms:created xsi:type="dcterms:W3CDTF">2006-08-16T00:00:00Z</dcterms:created>
  <dcterms:modified xsi:type="dcterms:W3CDTF">2020-11-18T14:04:39Z</dcterms:modified>
</cp:coreProperties>
</file>